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90" d="100"/>
          <a:sy n="290" d="100"/>
        </p:scale>
        <p:origin x="-96" y="-420"/>
      </p:cViewPr>
      <p:guideLst>
        <p:guide orient="horz" pos="624"/>
        <p:guide pos="1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0325" y="365125"/>
            <a:ext cx="3022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E81121-E540-41C3-87B0-CD0BC221188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2295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253633-4DA9-40B4-ABC4-82AD0ABFF38F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063" y="614363"/>
            <a:ext cx="2784475" cy="425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2125" y="1122363"/>
            <a:ext cx="2292350" cy="5048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D24AD-1669-4440-8F56-1F0D1B04DD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094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336B8-288F-42E7-9466-6F95903615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714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6488" y="79375"/>
            <a:ext cx="736600" cy="16891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513" y="79375"/>
            <a:ext cx="2060575" cy="16891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D3A5E-874F-49F8-A713-D7B667E53A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0210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120C4-8BA4-4934-B880-40A65C1495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595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763" y="1271588"/>
            <a:ext cx="2784475" cy="393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763" y="839788"/>
            <a:ext cx="2784475" cy="431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72FE0-8552-41E0-907A-96AF0A8CF7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031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513" y="461963"/>
            <a:ext cx="1398587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14500" y="461963"/>
            <a:ext cx="1398588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98144-E699-4FC2-9510-3B3BED32D0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148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513" y="442913"/>
            <a:ext cx="1447800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513" y="627063"/>
            <a:ext cx="1447800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3700" y="442913"/>
            <a:ext cx="1449388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3700" y="627063"/>
            <a:ext cx="1449388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A6029-A1F1-4C18-8F94-19D52B12BE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608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F5647-ED18-4E76-8B6B-57291CA0B3D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5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8E9B1-9D10-4A2E-89D7-BBCDB3F24F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2562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79375"/>
            <a:ext cx="1077912" cy="334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113" y="79375"/>
            <a:ext cx="1831975" cy="1689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513" y="414338"/>
            <a:ext cx="1077912" cy="1354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1547F-C730-4EE2-A72F-2636251545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273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38" y="1385888"/>
            <a:ext cx="1965325" cy="1635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938" y="176213"/>
            <a:ext cx="1965325" cy="11890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38" y="1549400"/>
            <a:ext cx="1965325" cy="23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3A082-1C64-4042-BE97-413772DF5E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012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3513" y="79375"/>
            <a:ext cx="29495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461963"/>
            <a:ext cx="2949575" cy="13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3513" y="1803400"/>
            <a:ext cx="763587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9188" y="1803400"/>
            <a:ext cx="10382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49500" y="1803400"/>
            <a:ext cx="7635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/>
            </a:lvl1pPr>
          </a:lstStyle>
          <a:p>
            <a:fld id="{9E8AB2A1-51FA-4E14-B8EA-0275B6C6AC5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fontAlgn="base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fontAlgn="base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owner</cp:lastModifiedBy>
  <cp:revision>5</cp:revision>
  <dcterms:created xsi:type="dcterms:W3CDTF">2011-04-13T05:25:09Z</dcterms:created>
  <dcterms:modified xsi:type="dcterms:W3CDTF">2016-05-28T06:57:22Z</dcterms:modified>
</cp:coreProperties>
</file>