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79613" cy="32766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7" d="100"/>
          <a:sy n="207" d="100"/>
        </p:scale>
        <p:origin x="-1896" y="-90"/>
      </p:cViewPr>
      <p:guideLst>
        <p:guide orient="horz" pos="1032"/>
        <p:guide pos="6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019175" y="365125"/>
            <a:ext cx="11049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D30693-EF64-4F93-BCCC-E159995033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9880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3B478-2E47-46B9-83BC-5213559E97AC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9225" y="1017588"/>
            <a:ext cx="1681163" cy="7032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6863" y="1857375"/>
            <a:ext cx="1385887" cy="8366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3C25C-68FA-4644-9DC7-926F6619BE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95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51616-C2E9-4075-92C8-E5AD96371E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25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36688" y="131763"/>
            <a:ext cx="444500" cy="27955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31763"/>
            <a:ext cx="1185863" cy="279558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77029-3880-4E61-BAA6-ACF2A4325C4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4197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D530B-D509-4EC4-9B87-24A6CD139D1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130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7163" y="2105025"/>
            <a:ext cx="1681162" cy="6508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7163" y="1389063"/>
            <a:ext cx="1681162" cy="7159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6CFE3-281C-4F99-B7B5-8F837C6A99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17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8425" y="765175"/>
            <a:ext cx="814388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65213" y="765175"/>
            <a:ext cx="815975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CFC2F-EA4D-4F2B-974C-838C791622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931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8425" y="733425"/>
            <a:ext cx="874713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8425" y="1039813"/>
            <a:ext cx="874713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04888" y="733425"/>
            <a:ext cx="876300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04888" y="1039813"/>
            <a:ext cx="876300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6E9FD-9AA7-40FB-BE93-7FC2187E0B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267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49A47-DBDB-4937-BCF3-B170667F99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5387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EBA8D-09C1-4263-93CA-7C17FD32CF6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7851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30175"/>
            <a:ext cx="6524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4700" y="130175"/>
            <a:ext cx="1106488" cy="27971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8425" y="685800"/>
            <a:ext cx="652463" cy="2241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B6B4B-A3CF-48BF-9B2D-6FAECB5BB53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256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7350" y="2293938"/>
            <a:ext cx="1189038" cy="269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7350" y="292100"/>
            <a:ext cx="1189038" cy="19669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87350" y="2563813"/>
            <a:ext cx="1189038" cy="385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1F91C-1FE3-43E5-9ED8-A928EAD5A9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8388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31763"/>
            <a:ext cx="1782763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425" y="765175"/>
            <a:ext cx="1782763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8425" y="2984500"/>
            <a:ext cx="461963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defTabSz="300038">
              <a:defRPr sz="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6275" y="2984500"/>
            <a:ext cx="627063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ctr" defTabSz="300038">
              <a:defRPr sz="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19225" y="2984500"/>
            <a:ext cx="461963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r" defTabSz="300038">
              <a:defRPr sz="500"/>
            </a:lvl1pPr>
          </a:lstStyle>
          <a:p>
            <a:fld id="{9A904DC6-6C36-4667-8DA4-25C88F7D049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2713" indent="-112713" algn="l" defTabSz="300038" rtl="0" fontAlgn="base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44475" indent="-93663" algn="l" defTabSz="300038" rtl="0" fontAlgn="base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74650" indent="-74613" algn="l" defTabSz="300038" rtl="0" fontAlgn="base">
        <a:spcBef>
          <a:spcPct val="20000"/>
        </a:spcBef>
        <a:spcAft>
          <a:spcPct val="0"/>
        </a:spcAft>
        <a:buChar char="•"/>
        <a:defRPr kumimoji="1" sz="800">
          <a:solidFill>
            <a:schemeClr val="tx1"/>
          </a:solidFill>
          <a:latin typeface="+mn-lt"/>
          <a:ea typeface="+mn-ea"/>
        </a:defRPr>
      </a:lvl3pPr>
      <a:lvl4pPr marL="525463" indent="-74613" algn="l" defTabSz="300038" rtl="0" fontAlgn="base">
        <a:spcBef>
          <a:spcPct val="20000"/>
        </a:spcBef>
        <a:spcAft>
          <a:spcPct val="0"/>
        </a:spcAft>
        <a:buChar char="–"/>
        <a:defRPr kumimoji="1" sz="700">
          <a:solidFill>
            <a:schemeClr val="tx1"/>
          </a:solidFill>
          <a:latin typeface="+mn-lt"/>
          <a:ea typeface="+mn-ea"/>
        </a:defRPr>
      </a:lvl4pPr>
      <a:lvl5pPr marL="6762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5pPr>
      <a:lvl6pPr marL="11334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6pPr>
      <a:lvl7pPr marL="15906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7pPr>
      <a:lvl8pPr marL="20478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8pPr>
      <a:lvl9pPr marL="25050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owner</cp:lastModifiedBy>
  <cp:revision>4</cp:revision>
  <dcterms:created xsi:type="dcterms:W3CDTF">2011-04-13T05:25:09Z</dcterms:created>
  <dcterms:modified xsi:type="dcterms:W3CDTF">2016-05-28T06:57:35Z</dcterms:modified>
</cp:coreProperties>
</file>