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979613" cy="3276600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07" d="100"/>
          <a:sy n="207" d="100"/>
        </p:scale>
        <p:origin x="-1896" y="-90"/>
      </p:cViewPr>
      <p:guideLst>
        <p:guide orient="horz" pos="1032"/>
        <p:guide pos="62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019175" y="365125"/>
            <a:ext cx="1104900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8D30693-EF64-4F93-BCCC-E159995033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998801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B3B478-2E47-46B9-83BC-5213559E97AC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49225" y="1017588"/>
            <a:ext cx="1681163" cy="70326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96863" y="1857375"/>
            <a:ext cx="1385887" cy="83661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53C25C-68FA-4644-9DC7-926F6619BE9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79583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251616-C2E9-4075-92C8-E5AD96371E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12558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436688" y="131763"/>
            <a:ext cx="444500" cy="279558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98425" y="131763"/>
            <a:ext cx="1185863" cy="279558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377029-3880-4E61-BAA6-ACF2A4325C4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74197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DD530B-D509-4EC4-9B87-24A6CD139D1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913084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7163" y="2105025"/>
            <a:ext cx="1681162" cy="6508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57163" y="1389063"/>
            <a:ext cx="1681162" cy="715962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E6CFE3-281C-4F99-B7B5-8F837C6A99A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1757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98425" y="765175"/>
            <a:ext cx="814388" cy="21621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65213" y="765175"/>
            <a:ext cx="815975" cy="21621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9CFC2F-EA4D-4F2B-974C-838C7916225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4931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8425" y="733425"/>
            <a:ext cx="874713" cy="30638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98425" y="1039813"/>
            <a:ext cx="874713" cy="18875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004888" y="733425"/>
            <a:ext cx="876300" cy="30638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004888" y="1039813"/>
            <a:ext cx="876300" cy="18875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66E9FD-9AA7-40FB-BE93-7FC2187E0B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82673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049A47-DBDB-4937-BCF3-B170667F99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538700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0EBA8D-09C1-4263-93CA-7C17FD32CF6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478512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8425" y="130175"/>
            <a:ext cx="652463" cy="5556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74700" y="130175"/>
            <a:ext cx="1106488" cy="27971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98425" y="685800"/>
            <a:ext cx="652463" cy="22415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7B6B4B-A3CF-48BF-9B2D-6FAECB5BB53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25621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87350" y="2293938"/>
            <a:ext cx="1189038" cy="2698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7350" y="292100"/>
            <a:ext cx="1189038" cy="196691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87350" y="2563813"/>
            <a:ext cx="1189038" cy="3857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41F91C-1FE3-43E5-9ED8-A928EAD5A9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28388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8425" y="131763"/>
            <a:ext cx="1782763" cy="54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8425" y="765175"/>
            <a:ext cx="1782763" cy="2162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8425" y="2984500"/>
            <a:ext cx="461963" cy="227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defTabSz="300038">
              <a:defRPr sz="5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76275" y="2984500"/>
            <a:ext cx="627063" cy="227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algn="ctr" defTabSz="300038">
              <a:defRPr sz="5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419225" y="2984500"/>
            <a:ext cx="461963" cy="227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30026" tIns="15013" rIns="30026" bIns="15013" numCol="1" anchor="t" anchorCtr="0" compatLnSpc="1">
            <a:prstTxWarp prst="textNoShape">
              <a:avLst/>
            </a:prstTxWarp>
          </a:bodyPr>
          <a:lstStyle>
            <a:lvl1pPr algn="r" defTabSz="300038">
              <a:defRPr sz="500"/>
            </a:lvl1pPr>
          </a:lstStyle>
          <a:p>
            <a:fld id="{9A904DC6-6C36-4667-8DA4-25C88F7D049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300038" rtl="0" fontAlgn="base">
        <a:spcBef>
          <a:spcPct val="0"/>
        </a:spcBef>
        <a:spcAft>
          <a:spcPct val="0"/>
        </a:spcAft>
        <a:defRPr kumimoji="1" sz="14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112713" indent="-112713" algn="l" defTabSz="300038" rtl="0" fontAlgn="base">
        <a:spcBef>
          <a:spcPct val="20000"/>
        </a:spcBef>
        <a:spcAft>
          <a:spcPct val="0"/>
        </a:spcAft>
        <a:buChar char="•"/>
        <a:defRPr kumimoji="1" sz="1100">
          <a:solidFill>
            <a:schemeClr val="tx1"/>
          </a:solidFill>
          <a:latin typeface="+mn-lt"/>
          <a:ea typeface="+mn-ea"/>
          <a:cs typeface="+mn-cs"/>
        </a:defRPr>
      </a:lvl1pPr>
      <a:lvl2pPr marL="244475" indent="-93663" algn="l" defTabSz="300038" rtl="0" fontAlgn="base">
        <a:spcBef>
          <a:spcPct val="20000"/>
        </a:spcBef>
        <a:spcAft>
          <a:spcPct val="0"/>
        </a:spcAft>
        <a:buChar char="–"/>
        <a:defRPr kumimoji="1" sz="900">
          <a:solidFill>
            <a:schemeClr val="tx1"/>
          </a:solidFill>
          <a:latin typeface="+mn-lt"/>
          <a:ea typeface="+mn-ea"/>
        </a:defRPr>
      </a:lvl2pPr>
      <a:lvl3pPr marL="374650" indent="-74613" algn="l" defTabSz="300038" rtl="0" fontAlgn="base">
        <a:spcBef>
          <a:spcPct val="20000"/>
        </a:spcBef>
        <a:spcAft>
          <a:spcPct val="0"/>
        </a:spcAft>
        <a:buChar char="•"/>
        <a:defRPr kumimoji="1" sz="800">
          <a:solidFill>
            <a:schemeClr val="tx1"/>
          </a:solidFill>
          <a:latin typeface="+mn-lt"/>
          <a:ea typeface="+mn-ea"/>
        </a:defRPr>
      </a:lvl3pPr>
      <a:lvl4pPr marL="525463" indent="-74613" algn="l" defTabSz="300038" rtl="0" fontAlgn="base">
        <a:spcBef>
          <a:spcPct val="20000"/>
        </a:spcBef>
        <a:spcAft>
          <a:spcPct val="0"/>
        </a:spcAft>
        <a:buChar char="–"/>
        <a:defRPr kumimoji="1" sz="700">
          <a:solidFill>
            <a:schemeClr val="tx1"/>
          </a:solidFill>
          <a:latin typeface="+mn-lt"/>
          <a:ea typeface="+mn-ea"/>
        </a:defRPr>
      </a:lvl4pPr>
      <a:lvl5pPr marL="6762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5pPr>
      <a:lvl6pPr marL="11334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6pPr>
      <a:lvl7pPr marL="15906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7pPr>
      <a:lvl8pPr marL="20478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8pPr>
      <a:lvl9pPr marL="2505075" indent="-76200" algn="l" defTabSz="300038" rtl="0" fontAlgn="base">
        <a:spcBef>
          <a:spcPct val="20000"/>
        </a:spcBef>
        <a:spcAft>
          <a:spcPct val="0"/>
        </a:spcAft>
        <a:buChar char="»"/>
        <a:defRPr kumimoji="1" sz="7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000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3000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ＭＳ Ｐ明朝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owner</cp:lastModifiedBy>
  <cp:revision>4</cp:revision>
  <dcterms:created xsi:type="dcterms:W3CDTF">2011-04-13T05:25:09Z</dcterms:created>
  <dcterms:modified xsi:type="dcterms:W3CDTF">2016-05-28T06:57:35Z</dcterms:modified>
</cp:coreProperties>
</file>

<file path=docProps/thumbnail.jpeg>
</file>