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3276600" cy="1979613"/>
  <p:notesSz cx="3143250" cy="487045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6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6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6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6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6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6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6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6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6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290" d="100"/>
          <a:sy n="290" d="100"/>
        </p:scale>
        <p:origin x="-96" y="-420"/>
      </p:cViewPr>
      <p:guideLst>
        <p:guide orient="horz" pos="624"/>
        <p:guide pos="1033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1362075" cy="242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1781175" y="0"/>
            <a:ext cx="1362075" cy="242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 altLang="ja-JP"/>
          </a:p>
        </p:txBody>
      </p:sp>
      <p:sp>
        <p:nvSpPr>
          <p:cNvPr id="3076" name="Rectangle 4"/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60325" y="365125"/>
            <a:ext cx="3022600" cy="182721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314325" y="2312988"/>
            <a:ext cx="2514600" cy="2192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4625975"/>
            <a:ext cx="1362075" cy="242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1781175" y="4625975"/>
            <a:ext cx="1362075" cy="242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CFE81121-E540-41C3-87B0-CD0BC2211880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47229559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9253633-4DA9-40B4-ABC4-82AD0ABFF38F}" type="slidenum">
              <a:rPr lang="en-US" altLang="ja-JP"/>
              <a:pPr/>
              <a:t>1</a:t>
            </a:fld>
            <a:endParaRPr lang="en-US" altLang="ja-JP"/>
          </a:p>
        </p:txBody>
      </p:sp>
      <p:sp>
        <p:nvSpPr>
          <p:cNvPr id="4098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ja-JP" altLang="ja-JP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246063" y="614363"/>
            <a:ext cx="2784475" cy="42545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492125" y="1122363"/>
            <a:ext cx="2292350" cy="50482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8D24AD-1669-4440-8F56-1F0D1B04DD6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8409479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A336B8-288F-42E7-9466-6F95903615F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171457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2376488" y="79375"/>
            <a:ext cx="736600" cy="1689100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63513" y="79375"/>
            <a:ext cx="2060575" cy="168910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E0D3A5E-874F-49F8-A713-D7B667E53A9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7902102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FE120C4-8BA4-4934-B880-40A65C14951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8959534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58763" y="1271588"/>
            <a:ext cx="2784475" cy="3937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258763" y="839788"/>
            <a:ext cx="2784475" cy="4318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6772FE0-8552-41E0-907A-96AF0A8CF7C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903168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163513" y="461963"/>
            <a:ext cx="1398587" cy="130651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714500" y="461963"/>
            <a:ext cx="1398588" cy="130651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4898144-E699-4FC2-9510-3B3BED32D01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014877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63513" y="442913"/>
            <a:ext cx="1447800" cy="1841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63513" y="627063"/>
            <a:ext cx="1447800" cy="114141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663700" y="442913"/>
            <a:ext cx="1449388" cy="1841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663700" y="627063"/>
            <a:ext cx="1449388" cy="114141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69A6029-A1F1-4C18-8F94-19D52B12BEC3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8608155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87F5647-ED18-4E76-8B6B-57291CA0B3D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75282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B8E9B1-9D10-4A2E-89D7-BBCDB3F24F2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225620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63513" y="79375"/>
            <a:ext cx="1077912" cy="334963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281113" y="79375"/>
            <a:ext cx="1831975" cy="16891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63513" y="414338"/>
            <a:ext cx="1077912" cy="135413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E61547F-C730-4EE2-A72F-263625154520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627325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42938" y="1385888"/>
            <a:ext cx="1965325" cy="16351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642938" y="176213"/>
            <a:ext cx="1965325" cy="1189037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42938" y="1549400"/>
            <a:ext cx="1965325" cy="2317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BB3A082-1C64-4042-BE97-413772DF5E9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00126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63513" y="79375"/>
            <a:ext cx="2949575" cy="33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30026" tIns="15013" rIns="30026" bIns="15013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163513" y="461963"/>
            <a:ext cx="2949575" cy="13065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30026" tIns="15013" rIns="30026" bIns="1501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63513" y="1803400"/>
            <a:ext cx="763587" cy="1365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30026" tIns="15013" rIns="30026" bIns="15013" numCol="1" anchor="t" anchorCtr="0" compatLnSpc="1">
            <a:prstTxWarp prst="textNoShape">
              <a:avLst/>
            </a:prstTxWarp>
          </a:bodyPr>
          <a:lstStyle>
            <a:lvl1pPr defTabSz="300038">
              <a:defRPr sz="5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1119188" y="1803400"/>
            <a:ext cx="1038225" cy="1365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30026" tIns="15013" rIns="30026" bIns="15013" numCol="1" anchor="t" anchorCtr="0" compatLnSpc="1">
            <a:prstTxWarp prst="textNoShape">
              <a:avLst/>
            </a:prstTxWarp>
          </a:bodyPr>
          <a:lstStyle>
            <a:lvl1pPr algn="ctr" defTabSz="300038">
              <a:defRPr sz="5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2349500" y="1803400"/>
            <a:ext cx="763588" cy="1365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30026" tIns="15013" rIns="30026" bIns="15013" numCol="1" anchor="t" anchorCtr="0" compatLnSpc="1">
            <a:prstTxWarp prst="textNoShape">
              <a:avLst/>
            </a:prstTxWarp>
          </a:bodyPr>
          <a:lstStyle>
            <a:lvl1pPr algn="r" defTabSz="300038">
              <a:defRPr sz="500"/>
            </a:lvl1pPr>
          </a:lstStyle>
          <a:p>
            <a:fld id="{9E8AB2A1-51FA-4E14-B8EA-0275B6C6AC5D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00038" rtl="0" fontAlgn="base">
        <a:spcBef>
          <a:spcPct val="0"/>
        </a:spcBef>
        <a:spcAft>
          <a:spcPct val="0"/>
        </a:spcAft>
        <a:defRPr kumimoji="1" sz="1400">
          <a:solidFill>
            <a:schemeClr val="tx2"/>
          </a:solidFill>
          <a:latin typeface="+mj-lt"/>
          <a:ea typeface="+mj-ea"/>
          <a:cs typeface="+mj-cs"/>
        </a:defRPr>
      </a:lvl1pPr>
      <a:lvl2pPr algn="ctr" defTabSz="300038" rtl="0" fontAlgn="base">
        <a:spcBef>
          <a:spcPct val="0"/>
        </a:spcBef>
        <a:spcAft>
          <a:spcPct val="0"/>
        </a:spcAft>
        <a:defRPr kumimoji="1" sz="1400">
          <a:solidFill>
            <a:schemeClr val="tx2"/>
          </a:solidFill>
          <a:latin typeface="Arial" charset="0"/>
          <a:ea typeface="ＭＳ Ｐゴシック" charset="-128"/>
        </a:defRPr>
      </a:lvl2pPr>
      <a:lvl3pPr algn="ctr" defTabSz="300038" rtl="0" fontAlgn="base">
        <a:spcBef>
          <a:spcPct val="0"/>
        </a:spcBef>
        <a:spcAft>
          <a:spcPct val="0"/>
        </a:spcAft>
        <a:defRPr kumimoji="1" sz="1400">
          <a:solidFill>
            <a:schemeClr val="tx2"/>
          </a:solidFill>
          <a:latin typeface="Arial" charset="0"/>
          <a:ea typeface="ＭＳ Ｐゴシック" charset="-128"/>
        </a:defRPr>
      </a:lvl3pPr>
      <a:lvl4pPr algn="ctr" defTabSz="300038" rtl="0" fontAlgn="base">
        <a:spcBef>
          <a:spcPct val="0"/>
        </a:spcBef>
        <a:spcAft>
          <a:spcPct val="0"/>
        </a:spcAft>
        <a:defRPr kumimoji="1" sz="1400">
          <a:solidFill>
            <a:schemeClr val="tx2"/>
          </a:solidFill>
          <a:latin typeface="Arial" charset="0"/>
          <a:ea typeface="ＭＳ Ｐゴシック" charset="-128"/>
        </a:defRPr>
      </a:lvl4pPr>
      <a:lvl5pPr algn="ctr" defTabSz="300038" rtl="0" fontAlgn="base">
        <a:spcBef>
          <a:spcPct val="0"/>
        </a:spcBef>
        <a:spcAft>
          <a:spcPct val="0"/>
        </a:spcAft>
        <a:defRPr kumimoji="1" sz="1400">
          <a:solidFill>
            <a:schemeClr val="tx2"/>
          </a:solidFill>
          <a:latin typeface="Arial" charset="0"/>
          <a:ea typeface="ＭＳ Ｐゴシック" charset="-128"/>
        </a:defRPr>
      </a:lvl5pPr>
      <a:lvl6pPr marL="457200" algn="ctr" defTabSz="300038" rtl="0" fontAlgn="base">
        <a:spcBef>
          <a:spcPct val="0"/>
        </a:spcBef>
        <a:spcAft>
          <a:spcPct val="0"/>
        </a:spcAft>
        <a:defRPr kumimoji="1" sz="1400">
          <a:solidFill>
            <a:schemeClr val="tx2"/>
          </a:solidFill>
          <a:latin typeface="Arial" charset="0"/>
          <a:ea typeface="ＭＳ Ｐゴシック" charset="-128"/>
        </a:defRPr>
      </a:lvl6pPr>
      <a:lvl7pPr marL="914400" algn="ctr" defTabSz="300038" rtl="0" fontAlgn="base">
        <a:spcBef>
          <a:spcPct val="0"/>
        </a:spcBef>
        <a:spcAft>
          <a:spcPct val="0"/>
        </a:spcAft>
        <a:defRPr kumimoji="1" sz="1400">
          <a:solidFill>
            <a:schemeClr val="tx2"/>
          </a:solidFill>
          <a:latin typeface="Arial" charset="0"/>
          <a:ea typeface="ＭＳ Ｐゴシック" charset="-128"/>
        </a:defRPr>
      </a:lvl7pPr>
      <a:lvl8pPr marL="1371600" algn="ctr" defTabSz="300038" rtl="0" fontAlgn="base">
        <a:spcBef>
          <a:spcPct val="0"/>
        </a:spcBef>
        <a:spcAft>
          <a:spcPct val="0"/>
        </a:spcAft>
        <a:defRPr kumimoji="1" sz="1400">
          <a:solidFill>
            <a:schemeClr val="tx2"/>
          </a:solidFill>
          <a:latin typeface="Arial" charset="0"/>
          <a:ea typeface="ＭＳ Ｐゴシック" charset="-128"/>
        </a:defRPr>
      </a:lvl8pPr>
      <a:lvl9pPr marL="1828800" algn="ctr" defTabSz="300038" rtl="0" fontAlgn="base">
        <a:spcBef>
          <a:spcPct val="0"/>
        </a:spcBef>
        <a:spcAft>
          <a:spcPct val="0"/>
        </a:spcAft>
        <a:defRPr kumimoji="1" sz="1400">
          <a:solidFill>
            <a:schemeClr val="tx2"/>
          </a:solidFill>
          <a:latin typeface="Arial" charset="0"/>
          <a:ea typeface="ＭＳ Ｐゴシック" charset="-128"/>
        </a:defRPr>
      </a:lvl9pPr>
    </p:titleStyle>
    <p:bodyStyle>
      <a:lvl1pPr marL="112713" indent="-112713" algn="l" defTabSz="300038" rtl="0" fontAlgn="base">
        <a:spcBef>
          <a:spcPct val="20000"/>
        </a:spcBef>
        <a:spcAft>
          <a:spcPct val="0"/>
        </a:spcAft>
        <a:buChar char="•"/>
        <a:defRPr kumimoji="1" sz="1100">
          <a:solidFill>
            <a:schemeClr val="tx1"/>
          </a:solidFill>
          <a:latin typeface="+mn-lt"/>
          <a:ea typeface="+mn-ea"/>
          <a:cs typeface="+mn-cs"/>
        </a:defRPr>
      </a:lvl1pPr>
      <a:lvl2pPr marL="244475" indent="-93663" algn="l" defTabSz="300038" rtl="0" fontAlgn="base">
        <a:spcBef>
          <a:spcPct val="20000"/>
        </a:spcBef>
        <a:spcAft>
          <a:spcPct val="0"/>
        </a:spcAft>
        <a:buChar char="–"/>
        <a:defRPr kumimoji="1" sz="900">
          <a:solidFill>
            <a:schemeClr val="tx1"/>
          </a:solidFill>
          <a:latin typeface="+mn-lt"/>
          <a:ea typeface="+mn-ea"/>
        </a:defRPr>
      </a:lvl2pPr>
      <a:lvl3pPr marL="374650" indent="-74613" algn="l" defTabSz="300038" rtl="0" fontAlgn="base">
        <a:spcBef>
          <a:spcPct val="20000"/>
        </a:spcBef>
        <a:spcAft>
          <a:spcPct val="0"/>
        </a:spcAft>
        <a:buChar char="•"/>
        <a:defRPr kumimoji="1" sz="800">
          <a:solidFill>
            <a:schemeClr val="tx1"/>
          </a:solidFill>
          <a:latin typeface="+mn-lt"/>
          <a:ea typeface="+mn-ea"/>
        </a:defRPr>
      </a:lvl3pPr>
      <a:lvl4pPr marL="525463" indent="-74613" algn="l" defTabSz="300038" rtl="0" fontAlgn="base">
        <a:spcBef>
          <a:spcPct val="20000"/>
        </a:spcBef>
        <a:spcAft>
          <a:spcPct val="0"/>
        </a:spcAft>
        <a:buChar char="–"/>
        <a:defRPr kumimoji="1" sz="700">
          <a:solidFill>
            <a:schemeClr val="tx1"/>
          </a:solidFill>
          <a:latin typeface="+mn-lt"/>
          <a:ea typeface="+mn-ea"/>
        </a:defRPr>
      </a:lvl4pPr>
      <a:lvl5pPr marL="676275" indent="-76200" algn="l" defTabSz="300038" rtl="0" fontAlgn="base">
        <a:spcBef>
          <a:spcPct val="20000"/>
        </a:spcBef>
        <a:spcAft>
          <a:spcPct val="0"/>
        </a:spcAft>
        <a:buChar char="»"/>
        <a:defRPr kumimoji="1" sz="700">
          <a:solidFill>
            <a:schemeClr val="tx1"/>
          </a:solidFill>
          <a:latin typeface="+mn-lt"/>
          <a:ea typeface="+mn-ea"/>
        </a:defRPr>
      </a:lvl5pPr>
      <a:lvl6pPr marL="1133475" indent="-76200" algn="l" defTabSz="300038" rtl="0" fontAlgn="base">
        <a:spcBef>
          <a:spcPct val="20000"/>
        </a:spcBef>
        <a:spcAft>
          <a:spcPct val="0"/>
        </a:spcAft>
        <a:buChar char="»"/>
        <a:defRPr kumimoji="1" sz="700">
          <a:solidFill>
            <a:schemeClr val="tx1"/>
          </a:solidFill>
          <a:latin typeface="+mn-lt"/>
          <a:ea typeface="+mn-ea"/>
        </a:defRPr>
      </a:lvl6pPr>
      <a:lvl7pPr marL="1590675" indent="-76200" algn="l" defTabSz="300038" rtl="0" fontAlgn="base">
        <a:spcBef>
          <a:spcPct val="20000"/>
        </a:spcBef>
        <a:spcAft>
          <a:spcPct val="0"/>
        </a:spcAft>
        <a:buChar char="»"/>
        <a:defRPr kumimoji="1" sz="700">
          <a:solidFill>
            <a:schemeClr val="tx1"/>
          </a:solidFill>
          <a:latin typeface="+mn-lt"/>
          <a:ea typeface="+mn-ea"/>
        </a:defRPr>
      </a:lvl7pPr>
      <a:lvl8pPr marL="2047875" indent="-76200" algn="l" defTabSz="300038" rtl="0" fontAlgn="base">
        <a:spcBef>
          <a:spcPct val="20000"/>
        </a:spcBef>
        <a:spcAft>
          <a:spcPct val="0"/>
        </a:spcAft>
        <a:buChar char="»"/>
        <a:defRPr kumimoji="1" sz="700">
          <a:solidFill>
            <a:schemeClr val="tx1"/>
          </a:solidFill>
          <a:latin typeface="+mn-lt"/>
          <a:ea typeface="+mn-ea"/>
        </a:defRPr>
      </a:lvl8pPr>
      <a:lvl9pPr marL="2505075" indent="-76200" algn="l" defTabSz="300038" rtl="0" fontAlgn="base">
        <a:spcBef>
          <a:spcPct val="20000"/>
        </a:spcBef>
        <a:spcAft>
          <a:spcPct val="0"/>
        </a:spcAft>
        <a:buChar char="»"/>
        <a:defRPr kumimoji="1" sz="7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300038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300038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​​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Arial</vt:lpstr>
      <vt:lpstr>ＭＳ Ｐゴシック</vt:lpstr>
      <vt:lpstr>ＭＳ Ｐ明朝</vt:lpstr>
      <vt:lpstr>標準デザイン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G0321</dc:creator>
  <cp:lastModifiedBy>owner</cp:lastModifiedBy>
  <cp:revision>5</cp:revision>
  <dcterms:created xsi:type="dcterms:W3CDTF">2011-04-13T05:25:09Z</dcterms:created>
  <dcterms:modified xsi:type="dcterms:W3CDTF">2016-05-28T06:57:22Z</dcterms:modified>
</cp:coreProperties>
</file>

<file path=docProps/thumbnail.jpeg>
</file>